
<file path=[Content_Types].xml><?xml version="1.0" encoding="utf-8"?>
<Types xmlns="http://schemas.openxmlformats.org/package/2006/content-types">
  <Default Extension="jpg" ContentType="image/jpeg"/>
  <Default Extension="wmf" ContentType="image/x-wmf"/>
  <Default Extension="png" ContentType="image/png"/>
  <Default Extension="xml" ContentType="application/xml"/>
  <Default Extension="jpeg" ContentType="image/jpeg"/>
  <Default Extension="rels" ContentType="application/vnd.openxmlformats-package.relationships+xml"/>
  <Default Extension="bin" ContentType="application/vnd.openxmlformats-officedocument.oleObject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1.xml" ContentType="application/vnd.openxmlformats-officedocument.theme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5.xml" ContentType="application/vnd.openxmlformats-officedocument.presentationml.slideLayout+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14.xml" ContentType="application/vnd.openxmlformats-officedocument.presentationml.slideLayout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Layouts/slideLayout6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23.xml" ContentType="application/vnd.openxmlformats-officedocument.presentationml.slideLayout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 showSpecialPlsOnTitleSld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12192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presProps" Target="presProps.xml" /><Relationship Id="rId13" Type="http://schemas.openxmlformats.org/officeDocument/2006/relationships/tableStyles" Target="tableStyles.xml" /><Relationship Id="rId14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5.png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5.png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5.png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5.png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5.png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5.png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5.jpg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3.png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1014046" y="1689191"/>
            <a:ext cx="10058400" cy="5168809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3831113" y="4894262"/>
            <a:ext cx="442426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SUBTITLE HERE</a:t>
            </a:r>
            <a:endParaRPr lang="en-ZA"/>
          </a:p>
        </p:txBody>
      </p:sp>
      <p:sp>
        <p:nvSpPr>
          <p:cNvPr id="6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9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434039" y="1384182"/>
            <a:ext cx="3977081" cy="362804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10" name="Content Placeholder 2" hidden="0"/>
          <p:cNvSpPr>
            <a:spLocks noGrp="1"/>
          </p:cNvSpPr>
          <p:nvPr isPhoto="0" userDrawn="0">
            <p:ph idx="13" hasCustomPrompt="0"/>
          </p:nvPr>
        </p:nvSpPr>
        <p:spPr bwMode="auto">
          <a:xfrm>
            <a:off x="7228187" y="2910870"/>
            <a:ext cx="4801626" cy="1345218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</p:spTree>
  </p:cSld>
  <p:clrMapOvr>
    <a:masterClrMapping/>
  </p:clrMapOvr>
  <p:hf dt="1" ftr="1" hdr="1" sldNum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 rot="10800000">
            <a:off x="9982200" y="171571"/>
            <a:ext cx="1972289" cy="1600698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2_Title Only">
    <p:bg>
      <p:bgPr shadeToTitle="0">
        <a:blipFill>
          <a:blip r:embed="rId2"/>
          <a:srcRect l="0" t="980" r="0" b="980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5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6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4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2016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_Title Only">
    <p:bg>
      <p:bgPr shadeToTitle="0">
        <a:blipFill>
          <a:blip r:embed="rId2"/>
          <a:srcRect l="0" t="980" r="0" b="980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7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  <p:sp>
        <p:nvSpPr>
          <p:cNvPr id="8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7" name="Picture 4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  <p:pic>
        <p:nvPicPr>
          <p:cNvPr id="8" name="Picture 5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838200" y="4979494"/>
            <a:ext cx="1389888" cy="1213104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Picture Placeholder 2" hidden="0"/>
          <p:cNvSpPr>
            <a:spLocks noGrp="1"/>
          </p:cNvSpPr>
          <p:nvPr isPhoto="0" userDrawn="0">
            <p:ph type="pic"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ZA"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bg>
      <p:bgPr shadeToTitle="0">
        <a:blipFill>
          <a:blip r:embed="rId2"/>
          <a:srcRect l="0" t="1923" r="0" b="1923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3955365" y="2416597"/>
            <a:ext cx="657225" cy="2276475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Custom Layou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Vertical Title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Custom Layou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3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294468" y="437030"/>
            <a:ext cx="4011526" cy="1494478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END TITLE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294468" y="1931508"/>
            <a:ext cx="2631284" cy="563719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4_Title Slide">
    <p:bg>
      <p:bgPr shadeToTitle="0">
        <a:blipFill>
          <a:blip r:embed="rId2"/>
          <a:srcRect l="0" t="1923" r="0" b="1923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8981212" y="218772"/>
            <a:ext cx="2944368" cy="2389632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7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8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114891" y="97846"/>
            <a:ext cx="1733948" cy="1404382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1848839" y="176666"/>
            <a:ext cx="10139029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Content Placeholder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285226" y="1825625"/>
            <a:ext cx="5734574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5"/>
            <a:ext cx="5815668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8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9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10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1" name="Picture 8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7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8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8468642" y="3473610"/>
            <a:ext cx="657225" cy="2276475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6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8" name="Content Placeholder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9" name="Date Placeholder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10" name="Footer Placeholder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11" name="Slide Number Placeholder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2" name="Picture 9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&lt;enter date here&gt;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1" hdr="0" sldNum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515995" y="21247"/>
            <a:ext cx="10878440" cy="6184294"/>
          </a:xfrm>
          <a:prstGeom prst="rect">
            <a:avLst/>
          </a:prstGeom>
        </p:spPr>
      </p:pic>
      <p:sp>
        <p:nvSpPr>
          <p:cNvPr id="5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3950826" y="4281546"/>
            <a:ext cx="4060271" cy="731433"/>
          </a:xfrm>
        </p:spPr>
        <p:txBody>
          <a:bodyPr/>
          <a:lstStyle/>
          <a:p>
            <a:pPr>
              <a:defRPr/>
            </a:pPr>
            <a:r>
              <a:rPr lang="en-ZA" sz="1800">
                <a:solidFill>
                  <a:srgbClr val="002B45"/>
                </a:solidFill>
                <a:ea typeface="Lato Thin"/>
                <a:cs typeface="Lato Thin"/>
              </a:rPr>
              <a:t>INNOVATING SINCE 2002</a:t>
            </a:r>
            <a:endParaRPr/>
          </a:p>
        </p:txBody>
      </p:sp>
      <p:sp>
        <p:nvSpPr>
          <p:cNvPr id="6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TextBox 1" hidden="0"/>
          <p:cNvSpPr>
            <a:spLocks noAdjustHandles="0" noChangeArrowheads="0"/>
          </p:cNvSpPr>
          <p:nvPr isPhoto="0" userDrawn="0"/>
        </p:nvSpPr>
        <p:spPr bwMode="auto">
          <a:xfrm>
            <a:off x="553703" y="2178195"/>
            <a:ext cx="220597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1"/>
              <a:t>IBF MANAGED SERVICES</a:t>
            </a:r>
            <a:endParaRPr/>
          </a:p>
          <a:p>
            <a:pPr algn="ctr">
              <a:defRPr/>
            </a:pPr>
            <a:r>
              <a:rPr lang="en-US" sz="2000" b="1"/>
              <a:t>REPORTING</a:t>
            </a:r>
            <a:endParaRPr/>
          </a:p>
          <a:p>
            <a:pPr algn="ctr">
              <a:defRPr/>
            </a:pPr>
            <a:endParaRPr lang="en-US" b="1"/>
          </a:p>
        </p:txBody>
      </p:sp>
      <p:sp>
        <p:nvSpPr>
          <p:cNvPr id="8" name="Rectangle 3" hidden="0"/>
          <p:cNvSpPr/>
          <p:nvPr isPhoto="0" userDrawn="0"/>
        </p:nvSpPr>
        <p:spPr bwMode="auto">
          <a:xfrm>
            <a:off x="7792016" y="1157527"/>
            <a:ext cx="43999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b="1"/>
              <a:t>IBF-MS-Daily Health Check Report -2019/07/19 – 05:30</a:t>
            </a:r>
            <a:endParaRPr/>
          </a:p>
        </p:txBody>
      </p:sp>
      <p:pic>
        <p:nvPicPr>
          <p:cNvPr id="9" name="Picture 4" descr="Image result for mtn logo" hidden="0"/>
          <p:cNvPicPr>
            <a:picLocks noChangeAspect="1" noChangeArrowheads="1"/>
          </p:cNvPicPr>
          <p:nvPr isPhoto="0" userDrawn="0"/>
        </p:nvPicPr>
        <p:blipFill>
          <a:blip r:embed="rId3"/>
          <a:stretch/>
        </p:blipFill>
        <p:spPr bwMode="auto">
          <a:xfrm>
            <a:off x="957907" y="816120"/>
            <a:ext cx="1428750" cy="136207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Standard Daily Feedback</a:t>
            </a:r>
            <a:endParaRPr/>
          </a:p>
        </p:txBody>
      </p:sp>
      <p:sp>
        <p:nvSpPr>
          <p:cNvPr id="5" name="Footer Placeholder 6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</a:t>
            </a:r>
            <a:endParaRPr lang="en-ZA"/>
          </a:p>
        </p:txBody>
      </p:sp>
      <p:sp>
        <p:nvSpPr>
          <p:cNvPr id="6" name="TextBox 8" hidden="0"/>
          <p:cNvSpPr>
            <a:spLocks noAdjustHandles="0" noChangeArrowheads="0"/>
          </p:cNvSpPr>
          <p:nvPr isPhoto="0" userDrawn="0"/>
        </p:nvSpPr>
        <p:spPr bwMode="auto">
          <a:xfrm>
            <a:off x="8013171" y="4291331"/>
            <a:ext cx="16851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4400" b="1"/>
              <a:t>Part 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IBF Health Check Summary</a:t>
            </a:r>
            <a:endParaRPr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2017it</a:t>
            </a:r>
            <a:endParaRPr/>
          </a:p>
        </p:txBody>
      </p:sp>
      <p:graphicFrame>
        <p:nvGraphicFramePr>
          <p:cNvPr id="6" name="Table 9" hidden="0"/>
          <p:cNvGraphicFramePr>
            <a:graphicFrameLocks xmlns:a="http://schemas.openxmlformats.org/drawingml/2006/main" noGrp="1"/>
          </p:cNvGraphicFramePr>
          <p:nvPr isPhoto="0" userDrawn="0"/>
        </p:nvGraphicFramePr>
        <p:xfrm>
          <a:off x="838200" y="1825625"/>
          <a:ext cx="8435281" cy="4015478"/>
        </p:xfrm>
        <a:graphic>
          <a:graphicData uri="http://schemas.openxmlformats.org/drawingml/2006/table">
            <a:tbl>
              <a:tblPr firstRow="1" firstCol="1" lastRow="0" lastCol="0" bandRow="1" bandCol="0"/>
              <a:tblGrid>
                <a:gridCol w="2117039"/>
                <a:gridCol w="3239509"/>
                <a:gridCol w="3078732"/>
              </a:tblGrid>
              <a:tr h="30088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Component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Check Item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Comments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56020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OA&amp;M Dashboard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Application Server Queue Build-up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No queue build up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Re-provision Job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 100% Complete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04623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T2 Adapters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ZA" sz="1000" b="0" i="0" u="none" strike="noStrike" cap="none" spc="0">
                          <a:ln>
                            <a:noFill/>
                          </a:ln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12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business processes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73186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T1 Adapters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Launch Log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Launch Log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78902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Zabbix Triggers (OS Monitoring  and Network Monitoring)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Number of triggers received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US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27574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Functional Tests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Disconnect, Provision, Recharge, Bundle Purchase etc.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US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 lang="en-ZA" sz="1000">
                        <a:solidFill>
                          <a:srgbClr val="002B45"/>
                        </a:solidFill>
                        <a:latin typeface="Avenir Next"/>
                        <a:ea typeface="+mn-ea"/>
                        <a:cs typeface="Times New Roman"/>
                      </a:endParaRPr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Blade Monitoring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Blade Enclosures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Pre-Production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Availability of Pre-Prod Environment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2259" y="3101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Trends</a:t>
            </a:r>
            <a:br>
              <a:rPr lang="en-US"/>
            </a:br>
            <a:r>
              <a:rPr lang="en-US" sz="1800"/>
              <a:t>For the past 3 days</a:t>
            </a:r>
            <a:endParaRPr lang="en-US" sz="1800"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750814" y="59276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Trends</a:t>
            </a:r>
            <a:br>
              <a:rPr lang="en-US"/>
            </a:br>
            <a:r>
              <a:rPr lang="en-US" sz="1800"/>
              <a:t>continued …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013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Detail</a:t>
            </a:r>
            <a:br>
              <a:rPr lang="en-US"/>
            </a:br>
            <a:r>
              <a:rPr lang="en-US" sz="1800"/>
              <a:t>Period:2019/07/18 17:15 - 2019/07/19 05:55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246141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Detail</a:t>
            </a:r>
            <a:br>
              <a:rPr lang="en-US"/>
            </a:br>
            <a:r>
              <a:rPr lang="en-US" sz="1800"/>
              <a:t>Customers potentially affected by warnings, retry and fatal errors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  <p:sp>
        <p:nvSpPr>
          <p:cNvPr id="6" name="TextBox 8" hidden="0"/>
          <p:cNvSpPr>
            <a:spLocks noAdjustHandles="0" noChangeArrowheads="0"/>
          </p:cNvSpPr>
          <p:nvPr isPhoto="0" userDrawn="0"/>
        </p:nvSpPr>
        <p:spPr bwMode="auto">
          <a:xfrm rot="10800000" flipV="1">
            <a:off x="1117266" y="5305575"/>
            <a:ext cx="8590938" cy="846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en-US" sz="1000"/>
              <a:t>Retries is based on over all retries this  will include migration retries, provisioning retries etc. </a:t>
            </a:r>
            <a:endParaRPr/>
          </a:p>
          <a:p>
            <a:pPr marL="171450" indent="-171450">
              <a:buFont typeface="Arial"/>
              <a:buChar char="•"/>
              <a:defRPr/>
            </a:pPr>
            <a:r>
              <a:rPr lang="en-US" sz="1000"/>
              <a:t>Warnings aren’t something to be concerned with, its there to see when something went wrong with business logic  and  aren’t based on things that need  to be fixed.</a:t>
            </a:r>
            <a:endParaRPr/>
          </a:p>
          <a:p>
            <a:pPr marL="171450" indent="-171450">
              <a:buFont typeface="Arial"/>
              <a:buChar char="•"/>
              <a:defRPr/>
            </a:pPr>
            <a:r>
              <a:rPr lang="en-US" sz="1000"/>
              <a:t>Fatal are retries that failed and resulted in fatal errors and need to be investigated.</a:t>
            </a:r>
            <a:endParaRPr lang="en-US" sz="900"/>
          </a:p>
          <a:p>
            <a:pPr marL="171450" indent="-171450">
              <a:buFont typeface="Arial"/>
              <a:buChar char="•"/>
              <a:defRPr/>
            </a:pPr>
            <a:endParaRPr lang="en-US" sz="9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708709" y="-5883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Exceptions</a:t>
            </a:r>
            <a:br>
              <a:rPr lang="en-US"/>
            </a:br>
            <a:r>
              <a:rPr lang="en-US" sz="2000"/>
              <a:t>Fatal failures measured by number of subscribers affected</a:t>
            </a:r>
            <a:endParaRPr/>
          </a:p>
        </p:txBody>
      </p:sp>
      <p:sp>
        <p:nvSpPr>
          <p:cNvPr id="5" name="Text Placeholder 6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 flipH="0" flipV="0">
            <a:off x="752402" y="1124638"/>
            <a:ext cx="5426633" cy="548683"/>
          </a:xfrm>
        </p:spPr>
        <p:txBody>
          <a:bodyPr/>
          <a:lstStyle/>
          <a:p>
            <a:pPr>
              <a:defRPr/>
            </a:pPr>
            <a:r>
              <a:rPr lang="en-US"/>
              <a:t>Top 12 services resulting in failures</a:t>
            </a:r>
            <a:endParaRPr/>
          </a:p>
        </p:txBody>
      </p:sp>
      <p:sp>
        <p:nvSpPr>
          <p:cNvPr id="6" name="Text Placeholder 8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7002360" y="1624985"/>
            <a:ext cx="5183187" cy="625474"/>
          </a:xfrm>
        </p:spPr>
        <p:txBody>
          <a:bodyPr/>
          <a:lstStyle/>
          <a:p>
            <a:pPr>
              <a:defRPr/>
            </a:pPr>
            <a:r>
              <a:rPr lang="en-US"/>
              <a:t>Top 2 error RCA and Actions</a:t>
            </a:r>
            <a:endParaRPr/>
          </a:p>
        </p:txBody>
      </p:sp>
      <p:sp>
        <p:nvSpPr>
          <p:cNvPr id="7" name="Content Placeholder 9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 flipH="0" flipV="0">
            <a:off x="7105321" y="2319476"/>
            <a:ext cx="4686993" cy="3684587"/>
          </a:xfrm>
        </p:spPr>
        <p:txBody>
          <a:bodyPr/>
          <a:lstStyle/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ZA" sz="1000">
                <a:latin typeface="Avenir Next"/>
                <a:ea typeface="Calibri"/>
                <a:cs typeface="Times New Roman"/>
              </a:rPr>
              <a:t> </a:t>
            </a:r>
            <a:endParaRPr lang="en-US" sz="1000">
              <a:latin typeface="Avenir Next"/>
              <a:cs typeface="Times New Roman"/>
            </a:endParaRPr>
          </a:p>
          <a:p>
            <a:pPr mar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latin typeface="Avenir Next"/>
              <a:cs typeface="Times New Roman"/>
            </a:endParaRPr>
          </a:p>
          <a:p>
            <a:pPr mar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latin typeface="Avenir Next"/>
              <a:cs typeface="Times New Roman"/>
            </a:endParaRPr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TOFFER</a:t>
            </a:r>
            <a:endParaRPr/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We are presently experiencing fatal errors on service TOFFER.</a:t>
            </a:r>
            <a:endParaRPr/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</a:t>
            </a: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This is caused by (RCA):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The present actions to resolve this is as follows: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/>
          </a:p>
          <a:p>
            <a:pPr lvl="0">
              <a:lnSpc>
                <a:spcPct val="104999"/>
              </a:lnSpc>
              <a:spcBef>
                <a:spcPts val="0"/>
              </a:spcBef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TRECHARGE</a:t>
            </a:r>
            <a:endParaRPr/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We are presently experiencing fatal errors on service TRECHARGE</a:t>
            </a:r>
            <a:endParaRPr/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</a:t>
            </a: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This is caused by (RCA):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The present actions to resolve this is as follows: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/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.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ZA" sz="1000">
              <a:latin typeface="Avenir Next"/>
              <a:cs typeface="Times New Roman"/>
            </a:endParaRPr>
          </a:p>
        </p:txBody>
      </p:sp>
      <p:sp>
        <p:nvSpPr>
          <p:cNvPr id="8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294468" y="437030"/>
            <a:ext cx="4011526" cy="1494478"/>
          </a:xfrm>
        </p:spPr>
        <p:txBody>
          <a:bodyPr/>
          <a:lstStyle/>
          <a:p>
            <a:pPr>
              <a:defRPr/>
            </a:pPr>
            <a:r>
              <a:rPr lang="en-ZA"/>
              <a:t>The End</a:t>
            </a:r>
            <a:endParaRPr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294468" y="1931508"/>
            <a:ext cx="4011526" cy="563719"/>
          </a:xfrm>
        </p:spPr>
        <p:txBody>
          <a:bodyPr/>
          <a:lstStyle/>
          <a:p>
            <a:pPr>
              <a:lnSpc>
                <a:spcPct val="104999"/>
              </a:lnSpc>
              <a:defRPr/>
            </a:pPr>
            <a:r>
              <a:rPr lang="en-ZA" sz="2000"/>
              <a:t>IBF Managed Services Daily Report</a:t>
            </a:r>
            <a:endParaRPr sz="2000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2016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Custom 2">
      <a:dk1>
        <a:srgbClr val="002B45"/>
      </a:dk1>
      <a:lt1>
        <a:sysClr val="window" lastClr="FFFFFF"/>
      </a:lt1>
      <a:dk2>
        <a:srgbClr val="002B45"/>
      </a:dk2>
      <a:lt2>
        <a:srgbClr val="E7E6E6"/>
      </a:lt2>
      <a:accent1>
        <a:srgbClr val="002B45"/>
      </a:accent1>
      <a:accent2>
        <a:srgbClr val="002B45"/>
      </a:accent2>
      <a:accent3>
        <a:srgbClr val="002B45"/>
      </a:accent3>
      <a:accent4>
        <a:srgbClr val="002B45"/>
      </a:accent4>
      <a:accent5>
        <a:srgbClr val="002B45"/>
      </a:accent5>
      <a:accent6>
        <a:srgbClr val="002B45"/>
      </a:accent6>
      <a:hlink>
        <a:srgbClr val="0563C1"/>
      </a:hlink>
      <a:folHlink>
        <a:srgbClr val="D52B1E"/>
      </a:folHlink>
    </a:clrScheme>
    <a:fontScheme name="Custom 1">
      <a:majorFont>
        <a:latin typeface="AvenirNext LT Pro Regular"/>
        <a:ea typeface="Arial"/>
        <a:cs typeface="Arial"/>
      </a:majorFont>
      <a:minorFont>
        <a:latin typeface="AvenirNext LT Pro Regular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Globetom_Presentation_Template_2017</Template>
  <TotalTime>0</TotalTime>
  <Words>0</Words>
  <Application>ONLYOFFICE/5.3.3.35</Application>
  <DocSecurity>0</DocSecurity>
  <PresentationFormat>Widescreen</PresentationFormat>
  <Paragraphs>0</Paragraphs>
  <Slides>9</Slides>
  <Notes>9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Philip Stander</dc:creator>
  <cp:keywords/>
  <dc:description/>
  <dc:identifier/>
  <dc:language/>
  <cp:lastModifiedBy/>
  <cp:revision>2282</cp:revision>
  <dcterms:created xsi:type="dcterms:W3CDTF">2016-12-29T07:49:19Z</dcterms:created>
  <dcterms:modified xsi:type="dcterms:W3CDTF">2019-10-05T15:34:50Z</dcterms:modified>
  <cp:category/>
  <cp:contentStatus/>
  <cp:version/>
</cp:coreProperties>
</file>